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7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34145-9AD3-4056-839A-2E059484958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FD9E7-93D3-48E8-8609-4EF7BA1BBE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34145-9AD3-4056-839A-2E059484958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FD9E7-93D3-48E8-8609-4EF7BA1BBE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34145-9AD3-4056-839A-2E059484958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FD9E7-93D3-48E8-8609-4EF7BA1BBE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34145-9AD3-4056-839A-2E059484958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FD9E7-93D3-48E8-8609-4EF7BA1BBE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34145-9AD3-4056-839A-2E059484958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FD9E7-93D3-48E8-8609-4EF7BA1BBE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34145-9AD3-4056-839A-2E059484958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FD9E7-93D3-48E8-8609-4EF7BA1BBE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34145-9AD3-4056-839A-2E059484958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FD9E7-93D3-48E8-8609-4EF7BA1BBE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34145-9AD3-4056-839A-2E059484958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FD9E7-93D3-48E8-8609-4EF7BA1BBE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34145-9AD3-4056-839A-2E059484958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FD9E7-93D3-48E8-8609-4EF7BA1BBE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34145-9AD3-4056-839A-2E059484958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FD9E7-93D3-48E8-8609-4EF7BA1BBE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34145-9AD3-4056-839A-2E059484958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FD9E7-93D3-48E8-8609-4EF7BA1BBE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034145-9AD3-4056-839A-2E059484958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8FD9E7-93D3-48E8-8609-4EF7BA1BBE2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428604"/>
            <a:ext cx="7415242" cy="521019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Дәріс </a:t>
            </a:r>
            <a:r>
              <a:rPr lang="ru-RU" b="1" dirty="0" smtClean="0">
                <a:solidFill>
                  <a:schemeClr val="tx1"/>
                </a:solidFill>
              </a:rPr>
              <a:t>14: </a:t>
            </a:r>
            <a:r>
              <a:rPr lang="ru-RU" b="1" dirty="0" err="1" smtClean="0">
                <a:solidFill>
                  <a:schemeClr val="tx1"/>
                </a:solidFill>
              </a:rPr>
              <a:t>Көп агентті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нықтыландырып оқыту</a:t>
            </a:r>
            <a:endParaRPr lang="ru-RU" b="1" dirty="0" smtClean="0">
              <a:solidFill>
                <a:schemeClr val="tx1"/>
              </a:solidFill>
            </a:endParaRP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Тақырыптар:</a:t>
            </a:r>
            <a:endParaRPr lang="ru-RU" dirty="0" smtClean="0">
              <a:solidFill>
                <a:schemeClr val="tx1"/>
              </a:solidFill>
            </a:endParaRPr>
          </a:p>
          <a:p>
            <a:pPr lvl="1" algn="just"/>
            <a:r>
              <a:rPr lang="ru-RU" dirty="0" err="1" smtClean="0">
                <a:solidFill>
                  <a:schemeClr val="tx1"/>
                </a:solidFill>
              </a:rPr>
              <a:t>Бірнеше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агенттердің өзара әрекеттесуі.</a:t>
            </a:r>
            <a:endParaRPr lang="ru-RU" dirty="0" smtClean="0">
              <a:solidFill>
                <a:schemeClr val="tx1"/>
              </a:solidFill>
            </a:endParaRPr>
          </a:p>
          <a:p>
            <a:pPr lvl="1" algn="just"/>
            <a:r>
              <a:rPr lang="ru-RU" dirty="0" err="1" smtClean="0">
                <a:solidFill>
                  <a:schemeClr val="tx1"/>
                </a:solidFill>
              </a:rPr>
              <a:t>Ынтымақтастық және бәсекелестік.</a:t>
            </a:r>
            <a:endParaRPr lang="ru-RU" dirty="0" smtClean="0">
              <a:solidFill>
                <a:schemeClr val="tx1"/>
              </a:solidFill>
            </a:endParaRPr>
          </a:p>
          <a:p>
            <a:pPr lvl="1" algn="just"/>
            <a:r>
              <a:rPr lang="ru-RU" dirty="0" err="1" smtClean="0">
                <a:solidFill>
                  <a:schemeClr val="tx1"/>
                </a:solidFill>
              </a:rPr>
              <a:t>Көп агенттік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RL </a:t>
            </a:r>
            <a:r>
              <a:rPr lang="ru-RU" dirty="0" err="1" smtClean="0">
                <a:solidFill>
                  <a:schemeClr val="tx1"/>
                </a:solidFill>
              </a:rPr>
              <a:t>алгоритмдері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Мазмұны:</a:t>
            </a:r>
            <a:r>
              <a:rPr lang="ru-RU" dirty="0" err="1" smtClean="0">
                <a:solidFill>
                  <a:schemeClr val="tx1"/>
                </a:solidFill>
              </a:rPr>
              <a:t> Көп агенттік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орталарда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агенттердің бір-бірімен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қалай әрекеттесетінін және олардың стратегиялары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қалай дамитынын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талқылаймыз.</a:t>
            </a:r>
            <a:endParaRPr lang="ru-RU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serik</dc:creator>
  <cp:lastModifiedBy>serik</cp:lastModifiedBy>
  <cp:revision>1</cp:revision>
  <dcterms:created xsi:type="dcterms:W3CDTF">2024-09-07T07:37:15Z</dcterms:created>
  <dcterms:modified xsi:type="dcterms:W3CDTF">2024-09-07T07:37:57Z</dcterms:modified>
</cp:coreProperties>
</file>